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39CED-1512-4B0C-9F60-852756D30F8E}" type="datetimeFigureOut">
              <a:rPr lang="en-US" smtClean="0"/>
              <a:pPr/>
              <a:t>11/4/13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7706-5CBE-43CF-9194-2E54FCD1B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Oral Histories of Information Science Pioneers and Leaders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project has had two phases:</a:t>
            </a:r>
          </a:p>
          <a:p>
            <a:r>
              <a:rPr lang="en-US" dirty="0" smtClean="0"/>
              <a:t>1. Identifying oral histories of IST pioneers/leaders done by others</a:t>
            </a:r>
          </a:p>
          <a:p>
            <a:r>
              <a:rPr lang="en-US" dirty="0" smtClean="0"/>
              <a:t>2. The ASIST 75</a:t>
            </a:r>
            <a:r>
              <a:rPr lang="en-US" baseline="30000" dirty="0" smtClean="0"/>
              <a:t>th</a:t>
            </a:r>
            <a:r>
              <a:rPr lang="en-US" dirty="0" smtClean="0"/>
              <a:t> anniversary oral history program </a:t>
            </a:r>
          </a:p>
          <a:p>
            <a:r>
              <a:rPr lang="en-US" dirty="0" smtClean="0"/>
              <a:t>As of November, 2013 I have identified a total of at least 50 IST oral histories. This list has been posted to the ASIST history site and will be regularly updated.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1 of the IST Oral histories program: Non-ASIST oral histories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is an ongoing project! If you know of any not on the list on the ASIST Web site please let me know! </a:t>
            </a:r>
          </a:p>
          <a:p>
            <a:r>
              <a:rPr lang="en-US" dirty="0" smtClean="0"/>
              <a:t>Creators of these oral histories include:</a:t>
            </a:r>
          </a:p>
          <a:p>
            <a:r>
              <a:rPr lang="en-US" dirty="0" smtClean="0"/>
              <a:t>1. Universities, institutions, individuals</a:t>
            </a:r>
          </a:p>
          <a:p>
            <a:r>
              <a:rPr lang="en-US" dirty="0" smtClean="0"/>
              <a:t>2. Professional organizations </a:t>
            </a:r>
          </a:p>
          <a:p>
            <a:r>
              <a:rPr lang="en-US" dirty="0" smtClean="0"/>
              <a:t>3. Chemical Heritage Foundation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Youtube</a:t>
            </a:r>
            <a:r>
              <a:rPr lang="en-US" dirty="0"/>
              <a:t> </a:t>
            </a:r>
            <a:r>
              <a:rPr lang="en-US" dirty="0" smtClean="0"/>
              <a:t>collections (by many different folks)</a:t>
            </a:r>
          </a:p>
          <a:p>
            <a:r>
              <a:rPr lang="en-US" dirty="0" smtClean="0"/>
              <a:t>I have identified about 40 of these interviews.</a:t>
            </a:r>
          </a:p>
          <a:p>
            <a:r>
              <a:rPr lang="en-US" dirty="0" smtClean="0"/>
              <a:t>We hope to include all of these interviews of the ASIST Web Oral History Portal (more on this later)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2: the ASIST 75</a:t>
            </a:r>
            <a:r>
              <a:rPr lang="en-US" baseline="30000" dirty="0" smtClean="0"/>
              <a:t>th</a:t>
            </a:r>
            <a:r>
              <a:rPr lang="en-US" dirty="0" smtClean="0"/>
              <a:t> Anniversary Oral history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Began two years ago. Funded by ASIST and the Univ. of South Carolina-SLIS, and volunteers.</a:t>
            </a:r>
          </a:p>
          <a:p>
            <a:r>
              <a:rPr lang="en-US" dirty="0" smtClean="0"/>
              <a:t>Intended to be ongoing, depending on funding and the help of volunteers.</a:t>
            </a:r>
          </a:p>
          <a:p>
            <a:r>
              <a:rPr lang="en-US" dirty="0" smtClean="0"/>
              <a:t>As of Nov., 2013, approx. 10 have been completed and approx 10 are almost finished. Another 20 are in the planning stage, mostly needing volunteers to help with interviewing, transcribing, and doing background research. </a:t>
            </a:r>
          </a:p>
          <a:p>
            <a:pPr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2: the ASIST 75</a:t>
            </a:r>
            <a:r>
              <a:rPr lang="en-US" baseline="30000" dirty="0" smtClean="0"/>
              <a:t>th</a:t>
            </a:r>
            <a:r>
              <a:rPr lang="en-US" dirty="0" smtClean="0"/>
              <a:t> Anniversary Oral history project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How are we doing the project?</a:t>
            </a:r>
          </a:p>
          <a:p>
            <a:r>
              <a:rPr lang="en-US" dirty="0" smtClean="0"/>
              <a:t>1. Individuals identified by the 75</a:t>
            </a:r>
            <a:r>
              <a:rPr lang="en-US" baseline="30000" dirty="0" smtClean="0"/>
              <a:t>th</a:t>
            </a:r>
            <a:r>
              <a:rPr lang="en-US" dirty="0" smtClean="0"/>
              <a:t> Task Force</a:t>
            </a:r>
          </a:p>
          <a:p>
            <a:r>
              <a:rPr lang="en-US" dirty="0" smtClean="0"/>
              <a:t>2. Priority is on folks retired or near retirement</a:t>
            </a:r>
          </a:p>
          <a:p>
            <a:r>
              <a:rPr lang="en-US" dirty="0" smtClean="0"/>
              <a:t>3. Permission of the interviewee to participate</a:t>
            </a:r>
          </a:p>
          <a:p>
            <a:r>
              <a:rPr lang="en-US" dirty="0" smtClean="0"/>
              <a:t>4. Extensive background work done on each person with assistance of interviewee</a:t>
            </a:r>
          </a:p>
          <a:p>
            <a:r>
              <a:rPr lang="en-US" dirty="0" smtClean="0"/>
              <a:t>5. Find a volunteer interviewer, preferably experienced in oral history work; audio/video interview</a:t>
            </a:r>
          </a:p>
          <a:p>
            <a:pPr>
              <a:buNone/>
            </a:pPr>
            <a:r>
              <a:rPr lang="en-US" dirty="0" smtClean="0"/>
              <a:t>    6. Conduct the interview, transcribe it, review/edit by the interviewee; sign final release form 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2: the ASIST 75</a:t>
            </a:r>
            <a:r>
              <a:rPr lang="en-US" baseline="30000" dirty="0" smtClean="0"/>
              <a:t>th</a:t>
            </a:r>
            <a:r>
              <a:rPr lang="en-US" dirty="0" smtClean="0"/>
              <a:t> Anniversary Oral history project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How are we doing the project?</a:t>
            </a:r>
            <a:r>
              <a:rPr lang="en-US" dirty="0" smtClean="0"/>
              <a:t> (continued)</a:t>
            </a:r>
          </a:p>
          <a:p>
            <a:r>
              <a:rPr lang="en-US" dirty="0" smtClean="0"/>
              <a:t>7. Interviewee may grant various levels of release on the release form: completely open; limited sections restricted for specified period; permission to quote or not for specified period; totally restricted for specified period.</a:t>
            </a:r>
          </a:p>
          <a:p>
            <a:r>
              <a:rPr lang="en-US" dirty="0" smtClean="0"/>
              <a:t>8. Release form includes attention to transcript, audio or video file, vita/resume, etc.</a:t>
            </a:r>
          </a:p>
          <a:p>
            <a:r>
              <a:rPr lang="en-US" dirty="0" smtClean="0"/>
              <a:t>9. All materials related to the interview to be deposited with the ASIST archives at U. Michigan, depending on permission of interviewee</a:t>
            </a:r>
          </a:p>
          <a:p>
            <a:r>
              <a:rPr lang="en-US" dirty="0" smtClean="0"/>
              <a:t>10. Include in the ASIST Oral History Web Portal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ASIST Oral History Web Portal: Progress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Funded by ASIST and USC/SLIS. Official property of ASIST.</a:t>
            </a:r>
          </a:p>
          <a:p>
            <a:r>
              <a:rPr lang="en-US" dirty="0" smtClean="0"/>
              <a:t>Project developed by Elise Lewis’ SLIS 777 class, Fall, 2013. Includes 13 MLIS and </a:t>
            </a:r>
            <a:r>
              <a:rPr lang="en-US" dirty="0" err="1" smtClean="0"/>
              <a:t>Ph.d</a:t>
            </a:r>
            <a:r>
              <a:rPr lang="en-US" dirty="0" smtClean="0"/>
              <a:t>. students. Grant Robertson, GA.</a:t>
            </a:r>
          </a:p>
          <a:p>
            <a:r>
              <a:rPr lang="en-US" dirty="0" smtClean="0"/>
              <a:t>Content management software: Word Press, ADA compliant.</a:t>
            </a:r>
          </a:p>
          <a:p>
            <a:r>
              <a:rPr lang="en-US" dirty="0" smtClean="0"/>
              <a:t>Metadata: Dublin Core, modified with oral history elements. Susan </a:t>
            </a:r>
            <a:r>
              <a:rPr lang="en-US" dirty="0" err="1" smtClean="0"/>
              <a:t>Rathbun</a:t>
            </a:r>
            <a:r>
              <a:rPr lang="en-US" dirty="0" smtClean="0"/>
              <a:t>-Grubb, metadata advisor.</a:t>
            </a:r>
          </a:p>
          <a:p>
            <a:r>
              <a:rPr lang="en-US" dirty="0" smtClean="0"/>
              <a:t>Documentation manual in development.</a:t>
            </a:r>
          </a:p>
          <a:p>
            <a:r>
              <a:rPr lang="en-US" dirty="0" smtClean="0"/>
              <a:t>Scheduled to go live Dec. 12.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ASIST Oral History Web Portal: Progress Report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Website home (draft)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ASIST Oral History Web Portal: Progress Report (3)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0899" y="1600200"/>
            <a:ext cx="654220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598</Words>
  <Application>Microsoft Macintosh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Oral Histories of Information Science Pioneers and Leaders</vt:lpstr>
      <vt:lpstr>Phase 1 of the IST Oral histories program: Non-ASIST oral histories</vt:lpstr>
      <vt:lpstr>Phase 2: the ASIST 75th Anniversary Oral history project</vt:lpstr>
      <vt:lpstr>Phase 2: the ASIST 75th Anniversary Oral history project (2)</vt:lpstr>
      <vt:lpstr>Phase 2: the ASIST 75th Anniversary Oral history project (3)</vt:lpstr>
      <vt:lpstr>The ASIST Oral History Web Portal: Progress Report</vt:lpstr>
      <vt:lpstr>The ASIST Oral History Web Portal: Progress Report (2)</vt:lpstr>
      <vt:lpstr>The ASIST Oral History Web Portal: Progress Report (3)</vt:lpstr>
    </vt:vector>
  </TitlesOfParts>
  <Company>The University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Histories of Information Science Pioneers and Leaders</dc:title>
  <dc:creator>bobwill</dc:creator>
  <cp:lastModifiedBy>Kathryn La Barre</cp:lastModifiedBy>
  <cp:revision>16</cp:revision>
  <dcterms:created xsi:type="dcterms:W3CDTF">2013-10-30T17:22:41Z</dcterms:created>
  <dcterms:modified xsi:type="dcterms:W3CDTF">2013-11-04T15:07:48Z</dcterms:modified>
</cp:coreProperties>
</file>